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Sunshine and Sydney Sweeney: Exploring Radiation and Rising Stardom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Sunshine and Sydney Sweeney: Exploring Radiation and Rising Stardom</a:t>
            </a:r>
          </a:p>
        </p:txBody>
      </p:sp>
      <p:pic>
        <p:nvPicPr>
          <p:cNvPr id="4" name="Picture 3" descr="pexels-photo-584184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Solar Radiation Basics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Electromagnetic radiation from the sun.</a:t>
            </a:r>
          </a:p>
          <a:p>
            <a:pPr>
              <a:defRPr sz="2000"/>
            </a:pPr>
            <a:r>
              <a:t>Broad spectrum: infrared to ultraviolet.</a:t>
            </a:r>
          </a:p>
          <a:p>
            <a:pPr>
              <a:defRPr sz="2000"/>
            </a:pPr>
            <a:r>
              <a:t>Primary energy source for life on Earth.</a:t>
            </a:r>
          </a:p>
          <a:p>
            <a:pPr>
              <a:defRPr sz="2000"/>
            </a:pPr>
            <a:r>
              <a:t>Intensity varies by latitude, altitude, time of year.</a:t>
            </a:r>
          </a:p>
        </p:txBody>
      </p:sp>
      <p:pic>
        <p:nvPicPr>
          <p:cNvPr id="4" name="Picture 3" descr="pexels-photo-969469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Sunshine's Impact and Protection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Spectral distribution: crucial for diverse applications.</a:t>
            </a:r>
          </a:p>
          <a:p>
            <a:pPr>
              <a:defRPr sz="2000"/>
            </a:pPr>
            <a:r>
              <a:t>Applications: solar energy, vitamin D synthesis, photochemical reactions.</a:t>
            </a:r>
          </a:p>
          <a:p>
            <a:pPr>
              <a:defRPr sz="2000"/>
            </a:pPr>
            <a:r>
              <a:t>Atmosphere filters harmful ultraviolet radiation.</a:t>
            </a:r>
          </a:p>
          <a:p>
            <a:pPr>
              <a:defRPr sz="2000"/>
            </a:pPr>
            <a:r>
              <a:t>Ozone layer protects from genetic damage.</a:t>
            </a:r>
          </a:p>
        </p:txBody>
      </p:sp>
      <p:pic>
        <p:nvPicPr>
          <p:cNvPr id="4" name="Picture 3" descr="pexels-photo-665417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Solar Measurement and Dangers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Solar irradiance: power per unit area (W/m²).</a:t>
            </a:r>
          </a:p>
          <a:p>
            <a:pPr>
              <a:defRPr sz="2000"/>
            </a:pPr>
            <a:r>
              <a:t>Key parameter for solar panel design and weather prediction.</a:t>
            </a:r>
          </a:p>
          <a:p>
            <a:pPr>
              <a:defRPr sz="2000"/>
            </a:pPr>
            <a:r>
              <a:t>Excessive exposure: sunburn, skin cancer, premature aging.</a:t>
            </a:r>
          </a:p>
          <a:p>
            <a:pPr>
              <a:defRPr sz="2000"/>
            </a:pPr>
            <a:r>
              <a:t>UV radiation damages skin cells and DNA.</a:t>
            </a:r>
          </a:p>
        </p:txBody>
      </p:sp>
      <p:pic>
        <p:nvPicPr>
          <p:cNvPr id="4" name="Picture 3" descr="pexels-photo-406589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Sydney Sweeney: Early Career and Breakthrough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American actress: widespread recognition.</a:t>
            </a:r>
          </a:p>
          <a:p>
            <a:pPr>
              <a:defRPr sz="2000"/>
            </a:pPr>
            <a:r>
              <a:t>Roles in "Euphoria" and "The White Lotus."</a:t>
            </a:r>
          </a:p>
          <a:p>
            <a:pPr>
              <a:defRPr sz="2000"/>
            </a:pPr>
            <a:r>
              <a:t>Early roles in television shows.</a:t>
            </a:r>
          </a:p>
          <a:p>
            <a:pPr>
              <a:defRPr sz="2000"/>
            </a:pPr>
            <a:r>
              <a:t>Substantial parts in "Everything Sucks!" and "Sharp Objects."</a:t>
            </a:r>
          </a:p>
        </p:txBody>
      </p:sp>
      <p:pic>
        <p:nvPicPr>
          <p:cNvPr id="4" name="Picture 3" descr="pexels-photo-1368759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Sweeney's Acclaim and Business Acumen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Portrayal of Cassie Howard in "Euphoria": lauded.</a:t>
            </a:r>
          </a:p>
          <a:p>
            <a:pPr>
              <a:defRPr sz="2000"/>
            </a:pPr>
            <a:r>
              <a:t>Emotional depth and nuanced exploration of complex themes.</a:t>
            </a:r>
          </a:p>
          <a:p>
            <a:pPr>
              <a:defRPr sz="2000"/>
            </a:pPr>
            <a:r>
              <a:t>Strategic career: independent films and high-profile TV.</a:t>
            </a:r>
          </a:p>
          <a:p>
            <a:pPr>
              <a:defRPr sz="2000"/>
            </a:pPr>
            <a:r>
              <a:t>Producing demonstrates entrepreneurial spirit.</a:t>
            </a:r>
          </a:p>
        </p:txBody>
      </p:sp>
      <p:pic>
        <p:nvPicPr>
          <p:cNvPr id="4" name="Picture 3" descr="pexels-photo-8744805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Sweeney's Disciplined Approach and Recognition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Background in mixed martial arts.</a:t>
            </a:r>
          </a:p>
          <a:p>
            <a:pPr>
              <a:defRPr sz="2000"/>
            </a:pPr>
            <a:r>
              <a:t>Informs physicality and disciplined approach.</a:t>
            </a:r>
          </a:p>
          <a:p>
            <a:pPr>
              <a:defRPr sz="2000"/>
            </a:pPr>
            <a:r>
              <a:t>Multiple Primetime Emmy Award nominations.</a:t>
            </a:r>
          </a:p>
          <a:p>
            <a:pPr>
              <a:defRPr sz="2000"/>
            </a:pPr>
            <a:r>
              <a:t>Solidifying her position as a rising star.</a:t>
            </a:r>
          </a:p>
        </p:txBody>
      </p:sp>
      <p:pic>
        <p:nvPicPr>
          <p:cNvPr id="4" name="Picture 3" descr="pexels-photo-418870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Sweeney's Influence and Sunshine Factors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Brand partnerships and endorsements: growing influence.</a:t>
            </a:r>
          </a:p>
          <a:p>
            <a:pPr>
              <a:defRPr sz="2000"/>
            </a:pPr>
            <a:r>
              <a:t>Aligning with fashion, beauty, and lifestyle companies.</a:t>
            </a:r>
          </a:p>
          <a:p>
            <a:pPr>
              <a:defRPr sz="2000"/>
            </a:pPr>
            <a:r>
              <a:t>Albedo effect: surfaces reflect solar radiation.</a:t>
            </a:r>
          </a:p>
          <a:p>
            <a:pPr>
              <a:defRPr sz="2000"/>
            </a:pPr>
            <a:r>
              <a:t>Angle of incidence affects energy absorbed.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